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58" r:id="rId4"/>
    <p:sldId id="274" r:id="rId5"/>
    <p:sldId id="259" r:id="rId6"/>
    <p:sldId id="260" r:id="rId7"/>
    <p:sldId id="262" r:id="rId8"/>
    <p:sldId id="261" r:id="rId9"/>
    <p:sldId id="269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5611" autoAdjust="0"/>
  </p:normalViewPr>
  <p:slideViewPr>
    <p:cSldViewPr snapToGrid="0">
      <p:cViewPr varScale="1">
        <p:scale>
          <a:sx n="98" d="100"/>
          <a:sy n="98" d="100"/>
        </p:scale>
        <p:origin x="12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5441-4571-4A4F-B21E-B1130E051DC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E9AB6-65A0-4561-B0D2-70C3A143A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6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Активный элемент «Лекция» позволяет преподавателю располагать контент и/или практические задания (тесты) в интересной и гибкой форме. Преподаватель может использовать линейную схему лекции, состоящую из ряда обучающих страниц или создать древовидную схему, которая содержит различные пути или варианты для учащегося. В любом случае для увеличения активного взаимодействия и контроля понимания преподаватели могут использовать различные вопросы, такие как Множественный выбор, На соответствие и Короткий ответ. В зависимости от выбранного студентом ответа и стратегии, разработанной преподавателем, студенты могут перейти на другую страницу, возвратиться на предыдущую страницу или быть перенаправленными совершенно по другому пути.</a:t>
            </a:r>
          </a:p>
          <a:p>
            <a:r>
              <a:rPr lang="ru-RU" dirty="0" smtClean="0"/>
              <a:t>Лекцию можно оценивать, оценки записываются в журнал оценок.</a:t>
            </a:r>
          </a:p>
          <a:p>
            <a:r>
              <a:rPr lang="ru-RU" dirty="0" smtClean="0"/>
              <a:t>Лекции могут быть использованы: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Для самостоятельного изучения новой 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Для сценариев или упражнений по моделированию/принятию решений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Для различающегося контроля, с разными наборами вопросов в зависимости от ответов на первые вопросы.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AB6-65A0-4561-B0D2-70C3A143AF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2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5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2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95DE-DC12-4749-B7FB-C8130E94CB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E5ED-D752-4AB0-97AA-63785553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82" y="391886"/>
            <a:ext cx="8330084" cy="783771"/>
          </a:xfrm>
        </p:spPr>
        <p:txBody>
          <a:bodyPr>
            <a:normAutofit/>
          </a:bodyPr>
          <a:lstStyle/>
          <a:p>
            <a:r>
              <a:rPr lang="ru-RU" sz="4000" dirty="0"/>
              <a:t>Система дистанционного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944" y="4158976"/>
            <a:ext cx="7344159" cy="997521"/>
          </a:xfrm>
        </p:spPr>
        <p:txBody>
          <a:bodyPr>
            <a:noAutofit/>
          </a:bodyPr>
          <a:lstStyle/>
          <a:p>
            <a:r>
              <a:rPr lang="ru-RU" sz="2800" b="1" dirty="0"/>
              <a:t>Элемент электронного курса «Лекция». </a:t>
            </a:r>
            <a:br>
              <a:rPr lang="ru-RU" sz="2800" b="1" dirty="0"/>
            </a:br>
            <a:r>
              <a:rPr lang="ru-RU" sz="2800" b="1" dirty="0"/>
              <a:t>Возможности и особенности.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2139504"/>
            <a:ext cx="6092952" cy="155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878" y="4657736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645" y="348968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0524"/>
          <a:stretch/>
        </p:blipFill>
        <p:spPr>
          <a:xfrm>
            <a:off x="104851" y="1190117"/>
            <a:ext cx="8841496" cy="362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88" y="2063478"/>
            <a:ext cx="5257137" cy="8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530" y="0"/>
            <a:ext cx="640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+mj-ea"/>
                <a:cs typeface="+mj-cs"/>
              </a:rPr>
              <a:t>Режимы работы с лекцией (вкладки)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3" y="821670"/>
            <a:ext cx="8415504" cy="4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88" y="80387"/>
            <a:ext cx="808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Режимы работы с лекцией. Вкладка «Редактировать»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0" y="603607"/>
            <a:ext cx="8888111" cy="59495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54868" y="1089498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226" y="1546698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226" y="2186465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1996" y="2186465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2929" y="2186465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75116" y="3042499"/>
            <a:ext cx="278211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643010" y="4805464"/>
            <a:ext cx="379378" cy="535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7949" y="5340485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Переместить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20484" y="4289898"/>
            <a:ext cx="79142" cy="447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4603" y="3918148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Редактировать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567138" y="4822502"/>
            <a:ext cx="607978" cy="517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63538" y="5339941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Дублировать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741125" y="4286936"/>
            <a:ext cx="736314" cy="449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5037" y="4050488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Просмотреть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4963539" y="4819884"/>
            <a:ext cx="1326715" cy="276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90254" y="5033462"/>
            <a:ext cx="177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Удалить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2" grpId="0"/>
      <p:bldP spid="25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88" y="-90429"/>
            <a:ext cx="808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Режимы работы с лекцией. Вкладка «Редактировать»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3937"/>
          <a:stretch/>
        </p:blipFill>
        <p:spPr>
          <a:xfrm>
            <a:off x="144941" y="354970"/>
            <a:ext cx="8271098" cy="650303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31132" y="354970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4796" y="878190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4949" y="1401410"/>
            <a:ext cx="8004379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73557" y="1106790"/>
            <a:ext cx="258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Вставка новой страницы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8689" y="1857163"/>
            <a:ext cx="448956" cy="4468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02921" y="1896643"/>
            <a:ext cx="21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Заголовок страницы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645" y="1852709"/>
            <a:ext cx="107977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7415" y="1909469"/>
            <a:ext cx="260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Действия над страницей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4949" y="2254174"/>
            <a:ext cx="8327004" cy="2843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84646" y="4779200"/>
            <a:ext cx="256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 страницы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18689" y="5148532"/>
            <a:ext cx="1605064" cy="269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flipH="1">
            <a:off x="5147415" y="5098753"/>
            <a:ext cx="152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Тип страницы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688" y="5437307"/>
            <a:ext cx="5193538" cy="18195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71226" y="6162404"/>
            <a:ext cx="117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Переходы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55" y="0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Режимы работы с лекцией. Вкладка «Отчеты»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42" y="523220"/>
            <a:ext cx="9144000" cy="6509030"/>
            <a:chOff x="0" y="522848"/>
            <a:chExt cx="9144000" cy="65090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2848"/>
              <a:ext cx="9144000" cy="424206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t="10822"/>
            <a:stretch/>
          </p:blipFill>
          <p:spPr>
            <a:xfrm>
              <a:off x="0" y="4075889"/>
              <a:ext cx="9144000" cy="2955989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20630" y="523220"/>
            <a:ext cx="719847" cy="408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762" y="931780"/>
            <a:ext cx="718361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9455" y="1760653"/>
            <a:ext cx="371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Данные учащихся (ФИО и </a:t>
            </a:r>
            <a:r>
              <a:rPr lang="en-US" dirty="0" smtClean="0">
                <a:solidFill>
                  <a:srgbClr val="FF0000"/>
                </a:solidFill>
              </a:rPr>
              <a:t>email)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0317" y="1972336"/>
            <a:ext cx="718361" cy="3152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918" y="1603005"/>
            <a:ext cx="1974712" cy="233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0630" y="1462617"/>
            <a:ext cx="371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Переход к журналу курса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2970" y="5714100"/>
            <a:ext cx="309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Удаление выбранных отчетов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139" y="6195308"/>
            <a:ext cx="9001205" cy="6626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55" y="0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Режимы работы с лекцией. Вкладка «Отчеты»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7"/>
          <a:stretch/>
        </p:blipFill>
        <p:spPr>
          <a:xfrm>
            <a:off x="225041" y="625068"/>
            <a:ext cx="8569462" cy="57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08" y="-115721"/>
            <a:ext cx="791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Режимы работы с лекцией. Вкладка «Оценить эссе»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1" y="1030423"/>
            <a:ext cx="8766436" cy="283145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25302" y="2276272"/>
            <a:ext cx="17217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69" y="305358"/>
            <a:ext cx="7068018" cy="65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393" y="0"/>
            <a:ext cx="503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Вставка новых страниц в лекцию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984" b="47198"/>
          <a:stretch/>
        </p:blipFill>
        <p:spPr>
          <a:xfrm>
            <a:off x="126014" y="523220"/>
            <a:ext cx="8888111" cy="260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3589"/>
          <a:stretch/>
        </p:blipFill>
        <p:spPr>
          <a:xfrm>
            <a:off x="271400" y="3175044"/>
            <a:ext cx="8271098" cy="35069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47865" y="523220"/>
            <a:ext cx="1031131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01" y="1004022"/>
            <a:ext cx="836434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863" y="2511809"/>
            <a:ext cx="3658575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5959" y="3175044"/>
            <a:ext cx="1031131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7834" y="3667410"/>
            <a:ext cx="1031131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0477" y="4291136"/>
            <a:ext cx="5350212" cy="346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730" y="0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Вставка информационных страниц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6" y="445399"/>
            <a:ext cx="7885822" cy="6334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9" y="460820"/>
            <a:ext cx="8980048" cy="63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230" y="0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+mj-ea"/>
                <a:cs typeface="+mj-cs"/>
              </a:rPr>
              <a:t>Вставка страниц с вопросом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88" t="25522" r="2839" b="6339"/>
          <a:stretch/>
        </p:blipFill>
        <p:spPr>
          <a:xfrm>
            <a:off x="182125" y="659812"/>
            <a:ext cx="8638742" cy="916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0" y="573027"/>
            <a:ext cx="8759646" cy="2637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251" y="1713431"/>
            <a:ext cx="2337169" cy="1507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128"/>
          <a:stretch/>
        </p:blipFill>
        <p:spPr>
          <a:xfrm>
            <a:off x="-40006" y="-1"/>
            <a:ext cx="9184006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8832"/>
            <a:ext cx="8860873" cy="33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327"/>
            <a:ext cx="3375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+mj-ea"/>
                <a:cs typeface="+mj-cs"/>
              </a:rPr>
              <a:t>Настройка лекции </a:t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latin typeface="+mj-lt"/>
                <a:ea typeface="+mj-ea"/>
                <a:cs typeface="+mj-cs"/>
              </a:rPr>
              <a:t>(редактирование настроек)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36" y="156327"/>
            <a:ext cx="6134100" cy="2076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543" y="1194552"/>
            <a:ext cx="365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режиме редактирования курса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меню «Редактировать» команда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Редактировать настройки»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1" y="2117882"/>
            <a:ext cx="7381826" cy="4558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5932" y="5665501"/>
            <a:ext cx="36776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открытой лекции в </a:t>
            </a:r>
            <a:r>
              <a:rPr lang="ru-RU" dirty="0" smtClean="0">
                <a:solidFill>
                  <a:srgbClr val="FF0000"/>
                </a:solidFill>
              </a:rPr>
              <a:t>меню </a:t>
            </a:r>
            <a:r>
              <a:rPr lang="ru-RU" dirty="0">
                <a:solidFill>
                  <a:srgbClr val="FF0000"/>
                </a:solidFill>
              </a:rPr>
              <a:t>«Настройки» </a:t>
            </a:r>
            <a:r>
              <a:rPr lang="ru-RU" dirty="0" smtClean="0">
                <a:solidFill>
                  <a:srgbClr val="FF0000"/>
                </a:solidFill>
              </a:rPr>
              <a:t>команда </a:t>
            </a:r>
            <a:r>
              <a:rPr lang="ru-RU" dirty="0">
                <a:solidFill>
                  <a:srgbClr val="FF0000"/>
                </a:solidFill>
              </a:rPr>
              <a:t>«Редактировать настройки» </a:t>
            </a:r>
          </a:p>
        </p:txBody>
      </p:sp>
    </p:spTree>
    <p:extLst>
      <p:ext uri="{BB962C8B-B14F-4D97-AF65-F5344CB8AC3E}">
        <p14:creationId xmlns:p14="http://schemas.microsoft.com/office/powerpoint/2010/main" val="42440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249" y="168097"/>
            <a:ext cx="8012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69" r="4254"/>
          <a:stretch/>
        </p:blipFill>
        <p:spPr>
          <a:xfrm>
            <a:off x="83727" y="1595336"/>
            <a:ext cx="888517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241" y="-19214"/>
            <a:ext cx="8012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9" y="752872"/>
            <a:ext cx="7115175" cy="20764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1557" y="2256817"/>
            <a:ext cx="1634247" cy="4863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9" y="441483"/>
            <a:ext cx="8195353" cy="64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847" y="1"/>
            <a:ext cx="8012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7" y="684887"/>
            <a:ext cx="7829550" cy="22002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3847" y="2363821"/>
            <a:ext cx="1645149" cy="5213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" y="684887"/>
            <a:ext cx="8967019" cy="4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50" y="236955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59" y="1139149"/>
            <a:ext cx="6074149" cy="368577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040860" y="4241260"/>
            <a:ext cx="2091446" cy="5836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9" y="1139149"/>
            <a:ext cx="8038798" cy="4444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5" y="4318472"/>
            <a:ext cx="4172483" cy="8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068" y="81762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4" y="1137427"/>
            <a:ext cx="7948349" cy="503963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0664" y="5914417"/>
            <a:ext cx="1595336" cy="4182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6" y="666537"/>
            <a:ext cx="8082774" cy="613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344" y="5839244"/>
            <a:ext cx="2005316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645" y="348968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8" y="1518224"/>
            <a:ext cx="7837393" cy="31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645" y="348968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+mj-lt"/>
                <a:ea typeface="+mj-ea"/>
                <a:cs typeface="+mj-cs"/>
              </a:rPr>
              <a:t>Настройка лекции (редактирование настроек)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8" y="1657958"/>
            <a:ext cx="6482937" cy="218446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47872" y="2801566"/>
            <a:ext cx="2178996" cy="749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26" y="933743"/>
            <a:ext cx="4686705" cy="58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</TotalTime>
  <Words>323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Система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дистанционного обучения</dc:title>
  <dc:creator>Анна Александровна Сергеева</dc:creator>
  <cp:lastModifiedBy>Сергеева Анна Александровна</cp:lastModifiedBy>
  <cp:revision>76</cp:revision>
  <dcterms:created xsi:type="dcterms:W3CDTF">2017-10-10T06:49:53Z</dcterms:created>
  <dcterms:modified xsi:type="dcterms:W3CDTF">2018-10-17T09:29:55Z</dcterms:modified>
</cp:coreProperties>
</file>